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6"/>
  </p:notesMasterIdLst>
  <p:handoutMasterIdLst>
    <p:handoutMasterId r:id="rId207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71" r:id="rId20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viewProps" Target="viewProps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67941</TotalTime>
  <Words>7557</Words>
  <Application>Microsoft Office PowerPoint</Application>
  <PresentationFormat>Widescreen</PresentationFormat>
  <Paragraphs>1616</Paragraphs>
  <Slides>201</Slides>
  <Notes>199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05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258</cp:revision>
  <dcterms:created xsi:type="dcterms:W3CDTF">2024-05-25T18:34:36Z</dcterms:created>
  <dcterms:modified xsi:type="dcterms:W3CDTF">2024-08-24T09:56:53Z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